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59" r:id="rId1"/>
  </p:sldMasterIdLst>
  <p:notesMasterIdLst>
    <p:notesMasterId r:id="rId4"/>
  </p:notesMasterIdLst>
  <p:sldIdLst>
    <p:sldId id="256" r:id="rId2"/>
    <p:sldId id="257" r:id="rId3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CCFF"/>
    <a:srgbClr val="FF99FF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441" autoAdjust="0"/>
    <p:restoredTop sz="94627"/>
  </p:normalViewPr>
  <p:slideViewPr>
    <p:cSldViewPr snapToGrid="0" snapToObjects="1">
      <p:cViewPr varScale="1">
        <p:scale>
          <a:sx n="109" d="100"/>
          <a:sy n="109" d="100"/>
        </p:scale>
        <p:origin x="199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notesMaster" Target="notesMasters/notesMaster1.xml"/><Relationship Id="rId9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C8F01E-995B-8848-96E4-13733EB6AAD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086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hyperlink" Target="https://www.bbc.co.uk/bitesize/topics/zxsbcdm" TargetMode="External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073"/>
            <a:ext cx="9181747" cy="464754"/>
          </a:xfrm>
          <a:solidFill>
            <a:schemeClr val="accent6">
              <a:lumMod val="40000"/>
              <a:lumOff val="60000"/>
            </a:schemeClr>
          </a:solidFill>
        </p:spPr>
        <p:txBody>
          <a:bodyPr numCol="1">
            <a:noAutofit/>
          </a:bodyPr>
          <a:lstStyle/>
          <a:p>
            <a:r>
              <a:rPr lang="en-US" sz="1800" b="1" dirty="0"/>
              <a:t>		</a:t>
            </a:r>
            <a:r>
              <a:rPr lang="en-US" sz="2400" b="1" dirty="0">
                <a:latin typeface="+mn-lt"/>
              </a:rPr>
              <a:t>Year 5 Geography – Wild Waters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2746775"/>
              </p:ext>
            </p:extLst>
          </p:nvPr>
        </p:nvGraphicFramePr>
        <p:xfrm>
          <a:off x="59727" y="561569"/>
          <a:ext cx="4296373" cy="60199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03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160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588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Important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36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/>
                        <a:t>transpiration</a:t>
                      </a:r>
                      <a:endParaRPr kumimoji="0" lang="en-GB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The loss of water vapour from plants to the atmosphere. </a:t>
                      </a:r>
                      <a:endParaRPr lang="en-GB" sz="14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819">
                <a:tc>
                  <a:txBody>
                    <a:bodyPr/>
                    <a:lstStyle/>
                    <a:p>
                      <a:r>
                        <a:rPr lang="en-GB" sz="1400" b="1" dirty="0"/>
                        <a:t>evaporation </a:t>
                      </a:r>
                      <a:endParaRPr lang="en-GB" sz="1400" b="1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The process of turning liquid into a vapour.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7325">
                <a:tc>
                  <a:txBody>
                    <a:bodyPr/>
                    <a:lstStyle/>
                    <a:p>
                      <a:r>
                        <a:rPr lang="en-GB" sz="1400" b="1" dirty="0"/>
                        <a:t>condensation</a:t>
                      </a:r>
                      <a:endParaRPr lang="en-GB" sz="1400" b="1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Water which collects as droplets on a cold surface when humid air is in contact with it </a:t>
                      </a:r>
                      <a:endParaRPr lang="en-GB" sz="14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2931">
                <a:tc>
                  <a:txBody>
                    <a:bodyPr/>
                    <a:lstStyle/>
                    <a:p>
                      <a:r>
                        <a:rPr lang="en-GB" sz="1400" b="1" dirty="0"/>
                        <a:t>precipitation</a:t>
                      </a:r>
                      <a:endParaRPr lang="en-GB" sz="1400" b="1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Rain, snow, sleet or hail that falls to or condenses on the ground. </a:t>
                      </a:r>
                      <a:endParaRPr lang="en-GB" sz="14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409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+mn-lt"/>
                        </a:rPr>
                        <a:t>Hydroelectric power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+mn-lt"/>
                        </a:rPr>
                        <a:t>This is the electrical power produced by capturing the power of falling or fast flowing water using  special machinery called turbines.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468147">
                <a:tc>
                  <a:txBody>
                    <a:bodyPr/>
                    <a:lstStyle/>
                    <a:p>
                      <a:r>
                        <a:rPr lang="en-GB" sz="1400" b="1" dirty="0"/>
                        <a:t>tributaries</a:t>
                      </a:r>
                      <a:endParaRPr lang="en-GB" sz="1400" b="1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Rivers and streams that join up with another river</a:t>
                      </a:r>
                      <a:endParaRPr lang="en-GB" sz="14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509432">
                <a:tc>
                  <a:txBody>
                    <a:bodyPr/>
                    <a:lstStyle/>
                    <a:p>
                      <a:r>
                        <a:rPr lang="en-GB" sz="1400" b="1" dirty="0"/>
                        <a:t>meander </a:t>
                      </a:r>
                      <a:endParaRPr lang="en-GB" sz="1400" b="1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A curve or bend in a river, usually in the slower middle section.</a:t>
                      </a:r>
                      <a:endParaRPr lang="en-GB" sz="14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49023274"/>
                  </a:ext>
                </a:extLst>
              </a:tr>
              <a:tr h="584304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+mn-lt"/>
                        </a:rPr>
                        <a:t>oxbow </a:t>
                      </a:r>
                      <a:r>
                        <a:rPr lang="en-GB" sz="1400" b="1" dirty="0">
                          <a:latin typeface="+mn-lt"/>
                        </a:rPr>
                        <a:t>Lakes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+mn-lt"/>
                        </a:rPr>
                        <a:t>U-shaped lakes that form when parts of a meandering river join and then become separated from the rest of the river.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46617851"/>
                  </a:ext>
                </a:extLst>
              </a:tr>
              <a:tr h="473672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+mn-lt"/>
                        </a:rPr>
                        <a:t>dam</a:t>
                      </a:r>
                      <a:endParaRPr lang="en-GB" sz="1400" b="1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Dams are </a:t>
                      </a:r>
                      <a:r>
                        <a:rPr lang="en-GB" sz="1400" dirty="0"/>
                        <a:t>large walls, which are built to hold water back, usually in a reservoir. </a:t>
                      </a:r>
                      <a:endParaRPr lang="en-GB" sz="14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19202902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4561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D1146DF9-379D-4619-A4F2-EA0272DF9DB7}"/>
              </a:ext>
            </a:extLst>
          </p:cNvPr>
          <p:cNvSpPr txBox="1"/>
          <p:nvPr/>
        </p:nvSpPr>
        <p:spPr>
          <a:xfrm>
            <a:off x="7597775" y="597771"/>
            <a:ext cx="2241814" cy="646331"/>
          </a:xfrm>
          <a:prstGeom prst="rect">
            <a:avLst/>
          </a:prstGeom>
          <a:solidFill>
            <a:srgbClr val="CC00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What You Should Know Already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D8D5381-61A8-49E2-BB1A-84F08969C819}"/>
              </a:ext>
            </a:extLst>
          </p:cNvPr>
          <p:cNvSpPr txBox="1"/>
          <p:nvPr/>
        </p:nvSpPr>
        <p:spPr>
          <a:xfrm>
            <a:off x="7597775" y="1352046"/>
            <a:ext cx="2241814" cy="289310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400" dirty="0"/>
              <a:t>Water moves around the planet in a continuous cycle – The Water Cycle.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400" dirty="0"/>
              <a:t>Water is essential to all animal and plant life.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400" dirty="0"/>
              <a:t>Parts of the world suffer from chronic shortages of water whilst other parts of the world have plenty.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400" dirty="0"/>
              <a:t>Water exists as a liquid (water)  a solid (ice and snow) and a gas (water vapour).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F510A20-D31D-4AAF-A11E-3E668BEB8E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1748" y="-1"/>
            <a:ext cx="674042" cy="43956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ACDAB50-1C97-435E-942E-388F90BC97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9555" y="4279004"/>
            <a:ext cx="4685717" cy="24539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79FB5A-284F-4472-AB94-6AE6150615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5800" y="710448"/>
            <a:ext cx="2962275" cy="340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E2160766-F57E-47E7-B95E-328105A71B38}"/>
              </a:ext>
            </a:extLst>
          </p:cNvPr>
          <p:cNvSpPr txBox="1"/>
          <p:nvPr/>
        </p:nvSpPr>
        <p:spPr>
          <a:xfrm>
            <a:off x="5453896" y="3550614"/>
            <a:ext cx="426016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6"/>
                </a:solidFill>
              </a:rPr>
              <a:t>How we use rivers today?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2160766-F57E-47E7-B95E-328105A71B38}"/>
              </a:ext>
            </a:extLst>
          </p:cNvPr>
          <p:cNvSpPr txBox="1"/>
          <p:nvPr/>
        </p:nvSpPr>
        <p:spPr>
          <a:xfrm>
            <a:off x="5654952" y="129518"/>
            <a:ext cx="4059109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How we used rivers in the past?</a:t>
            </a: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2E88BFCA-9391-471F-9062-ED832A020A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266554"/>
              </p:ext>
            </p:extLst>
          </p:nvPr>
        </p:nvGraphicFramePr>
        <p:xfrm>
          <a:off x="58446" y="135575"/>
          <a:ext cx="5535989" cy="2754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97815">
                  <a:extLst>
                    <a:ext uri="{9D8B030D-6E8A-4147-A177-3AD203B41FA5}">
                      <a16:colId xmlns:a16="http://schemas.microsoft.com/office/drawing/2014/main" val="3159657392"/>
                    </a:ext>
                  </a:extLst>
                </a:gridCol>
                <a:gridCol w="5238174">
                  <a:extLst>
                    <a:ext uri="{9D8B030D-6E8A-4147-A177-3AD203B41FA5}">
                      <a16:colId xmlns:a16="http://schemas.microsoft.com/office/drawing/2014/main" val="4126520139"/>
                    </a:ext>
                  </a:extLst>
                </a:gridCol>
              </a:tblGrid>
              <a:tr h="377053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2000" dirty="0"/>
                        <a:t>Key Facts I Need To Know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8417966"/>
                  </a:ext>
                </a:extLst>
              </a:tr>
              <a:tr h="424420">
                <a:tc>
                  <a:txBody>
                    <a:bodyPr/>
                    <a:lstStyle/>
                    <a:p>
                      <a:r>
                        <a:rPr lang="en-GB" altLang="en-GB" sz="1600" b="1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Rivers carry rainwater and melt water downhill (from their </a:t>
                      </a:r>
                      <a:r>
                        <a:rPr lang="en-GB" sz="1400" b="1" dirty="0"/>
                        <a:t>source</a:t>
                      </a:r>
                      <a:r>
                        <a:rPr lang="en-GB" sz="1400" dirty="0"/>
                        <a:t> in the mountain) to other rivers, lakes or the ocean.</a:t>
                      </a:r>
                      <a:endParaRPr lang="en-GB" sz="14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99757008"/>
                  </a:ext>
                </a:extLst>
              </a:tr>
              <a:tr h="433915">
                <a:tc>
                  <a:txBody>
                    <a:bodyPr/>
                    <a:lstStyle/>
                    <a:p>
                      <a:r>
                        <a:rPr lang="en-GB" altLang="en-GB" sz="1600" b="1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Some rivers join up with other rivers (</a:t>
                      </a:r>
                      <a:r>
                        <a:rPr lang="en-GB" sz="1400" b="1" dirty="0"/>
                        <a:t>tributaries)</a:t>
                      </a:r>
                      <a:r>
                        <a:rPr lang="en-GB" sz="1400" dirty="0"/>
                        <a:t>. The point where they meet is called </a:t>
                      </a:r>
                      <a:r>
                        <a:rPr lang="en-GB" sz="1400" b="1" dirty="0"/>
                        <a:t>a confluence.</a:t>
                      </a:r>
                      <a:endParaRPr lang="en-GB" sz="1400" dirty="0">
                        <a:latin typeface="+mn-lt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94638268"/>
                  </a:ext>
                </a:extLst>
              </a:tr>
              <a:tr h="275228">
                <a:tc>
                  <a:txBody>
                    <a:bodyPr/>
                    <a:lstStyle/>
                    <a:p>
                      <a:r>
                        <a:rPr lang="en-GB" altLang="en-GB" sz="1600" b="1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+mn-lt"/>
                        </a:rPr>
                        <a:t>The way we use rivers has changed over time.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05867218"/>
                  </a:ext>
                </a:extLst>
              </a:tr>
              <a:tr h="275228">
                <a:tc>
                  <a:txBody>
                    <a:bodyPr/>
                    <a:lstStyle/>
                    <a:p>
                      <a:r>
                        <a:rPr lang="en-GB" altLang="en-GB" sz="1600" b="1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+mn-lt"/>
                        </a:rPr>
                        <a:t>The path of a river will change over time as it floods and erodes the surrounding landscape.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32591045"/>
                  </a:ext>
                </a:extLst>
              </a:tr>
              <a:tr h="316421">
                <a:tc>
                  <a:txBody>
                    <a:bodyPr/>
                    <a:lstStyle/>
                    <a:p>
                      <a:r>
                        <a:rPr lang="en-GB" altLang="en-GB" sz="1600" b="1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The world’s longest river is the Nile in Africa. It is 4,130 miles long. </a:t>
                      </a:r>
                      <a:endParaRPr lang="en-GB" sz="1400" b="1" dirty="0">
                        <a:latin typeface="+mn-lt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84310367"/>
                  </a:ext>
                </a:extLst>
              </a:tr>
              <a:tr h="451677">
                <a:tc>
                  <a:txBody>
                    <a:bodyPr/>
                    <a:lstStyle/>
                    <a:p>
                      <a:r>
                        <a:rPr lang="en-GB" altLang="en-GB" sz="1600" b="1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The longest rivers in Britain are the Severn (220 miles long) and the Thames (215 miles long).</a:t>
                      </a:r>
                      <a:endParaRPr lang="en-GB" sz="1400" b="0" dirty="0">
                        <a:latin typeface="+mn-lt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7988345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32FEAA91-694E-4542-A109-29298DD119A6}"/>
              </a:ext>
            </a:extLst>
          </p:cNvPr>
          <p:cNvSpPr txBox="1"/>
          <p:nvPr/>
        </p:nvSpPr>
        <p:spPr>
          <a:xfrm>
            <a:off x="138448" y="5863334"/>
            <a:ext cx="5171590" cy="83099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Websites  </a:t>
            </a:r>
            <a:r>
              <a:rPr lang="en-GB" sz="1400" b="1" u="sng" dirty="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- </a:t>
            </a:r>
            <a:r>
              <a:rPr lang="en-GB" sz="1000" dirty="0">
                <a:solidFill>
                  <a:schemeClr val="accent1"/>
                </a:solidFill>
              </a:rPr>
              <a:t>https://www.nationalgeographic.org/encyclopedia/river/</a:t>
            </a:r>
          </a:p>
          <a:p>
            <a:r>
              <a:rPr lang="en-GB" sz="1000" dirty="0">
                <a:solidFill>
                  <a:schemeClr val="accent1"/>
                </a:solidFill>
              </a:rPr>
              <a:t>https://www.bbc.co.uk/bitesize/topics/z849q6f/articles/z7w8pg8</a:t>
            </a:r>
          </a:p>
          <a:p>
            <a:r>
              <a:rPr lang="en-GB" sz="1400" b="1" u="sng" dirty="0"/>
              <a:t>Brilliant Books: </a:t>
            </a:r>
            <a:r>
              <a:rPr lang="en-GB" sz="1000" dirty="0"/>
              <a:t>: - Journey to the River Sea by  Eva Ibbotson</a:t>
            </a:r>
          </a:p>
          <a:p>
            <a:r>
              <a:rPr lang="en-GB" sz="1000" dirty="0"/>
              <a:t>The River Singers by Tom Moorhouse                 Kensuke's Kingdom - Michael Morpurgo                      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E4ED84A-D782-4A18-A0E2-3D966FD09F97}"/>
              </a:ext>
            </a:extLst>
          </p:cNvPr>
          <p:cNvSpPr txBox="1"/>
          <p:nvPr/>
        </p:nvSpPr>
        <p:spPr>
          <a:xfrm>
            <a:off x="138448" y="5439264"/>
            <a:ext cx="5171591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Other Sources of Information.</a:t>
            </a:r>
            <a:endParaRPr lang="en-GB" sz="1600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C3494B-A965-470A-930A-FC9592DB13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449" y="2920753"/>
            <a:ext cx="5171591" cy="255924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78C9B4E-4A37-41EC-BEEB-E5ABDCF399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97546" y="743635"/>
            <a:ext cx="1666576" cy="11103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70FC32-1C1D-461C-9123-2D3EF1988E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5410" y="1912282"/>
            <a:ext cx="1467860" cy="112956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A96C181-E567-4A0B-B9E6-34F80EA75A2F}"/>
              </a:ext>
            </a:extLst>
          </p:cNvPr>
          <p:cNvSpPr txBox="1"/>
          <p:nvPr/>
        </p:nvSpPr>
        <p:spPr>
          <a:xfrm>
            <a:off x="5582990" y="1542019"/>
            <a:ext cx="1965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Providing water power for mills.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5ECEFAA-8E0E-4ABD-AB02-43A58C8E4408}"/>
              </a:ext>
            </a:extLst>
          </p:cNvPr>
          <p:cNvSpPr txBox="1"/>
          <p:nvPr/>
        </p:nvSpPr>
        <p:spPr>
          <a:xfrm>
            <a:off x="7257676" y="495998"/>
            <a:ext cx="22610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Transporting goods around the country.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D515F83-C80D-4413-A7E2-FC763A9779E7}"/>
              </a:ext>
            </a:extLst>
          </p:cNvPr>
          <p:cNvSpPr txBox="1"/>
          <p:nvPr/>
        </p:nvSpPr>
        <p:spPr>
          <a:xfrm>
            <a:off x="5511521" y="3057547"/>
            <a:ext cx="22610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Providing water for irrigation to grow food such as watercress.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961E993-40DC-4A39-AF43-909D476EE7F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3065" t="7036" r="13065" b="15308"/>
          <a:stretch/>
        </p:blipFill>
        <p:spPr>
          <a:xfrm>
            <a:off x="7714683" y="1988026"/>
            <a:ext cx="1078606" cy="141594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C43FD889-51DB-471E-A48D-3256B58B20EA}"/>
              </a:ext>
            </a:extLst>
          </p:cNvPr>
          <p:cNvSpPr txBox="1"/>
          <p:nvPr/>
        </p:nvSpPr>
        <p:spPr>
          <a:xfrm>
            <a:off x="8735389" y="2099131"/>
            <a:ext cx="9786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Fishing for food to </a:t>
            </a:r>
            <a:r>
              <a:rPr lang="en-GB" sz="1200" dirty="0" smtClean="0"/>
              <a:t>eat and rivers provided drinking water</a:t>
            </a:r>
            <a:endParaRPr lang="en-GB" sz="12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C2BCC2E-FE96-49D7-9BF1-9D93870D510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96699" y="526760"/>
            <a:ext cx="1414000" cy="1041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C0CA3A6-6B34-4273-9EEE-70B04BCCFCA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68640" y="4062175"/>
            <a:ext cx="1545422" cy="1075713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85858050-628F-4615-B05A-100F94B9354F}"/>
              </a:ext>
            </a:extLst>
          </p:cNvPr>
          <p:cNvSpPr txBox="1"/>
          <p:nvPr/>
        </p:nvSpPr>
        <p:spPr>
          <a:xfrm>
            <a:off x="8168640" y="5137888"/>
            <a:ext cx="1821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Factories using river water for cooling and to discharge waste in.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00E7C40-3D40-4536-9D29-68057BAF3A8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53832" y="5612034"/>
            <a:ext cx="1190744" cy="1190744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9EEEE763-0ECB-4DBB-989A-49C90C816D44}"/>
              </a:ext>
            </a:extLst>
          </p:cNvPr>
          <p:cNvSpPr txBox="1"/>
          <p:nvPr/>
        </p:nvSpPr>
        <p:spPr>
          <a:xfrm>
            <a:off x="6740867" y="6000128"/>
            <a:ext cx="18216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Today rivers are used for leisure activities – swimming, canoeing and fishing.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C8AFA1B-5129-4C62-AB3E-470F3E4A06E9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r="30101"/>
          <a:stretch/>
        </p:blipFill>
        <p:spPr>
          <a:xfrm>
            <a:off x="8443331" y="5863334"/>
            <a:ext cx="1253245" cy="89929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D4E072C-4A91-4E3F-BC98-F96828E72E8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516291" y="3991060"/>
            <a:ext cx="1065484" cy="1320727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475F9A23-FDE6-4C5A-B001-853DEA0ECBF8}"/>
              </a:ext>
            </a:extLst>
          </p:cNvPr>
          <p:cNvSpPr txBox="1"/>
          <p:nvPr/>
        </p:nvSpPr>
        <p:spPr>
          <a:xfrm>
            <a:off x="6581775" y="4002041"/>
            <a:ext cx="163218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Dams on rivers provide drinking water and the force of the water can produce hydro-electric power.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DF947E3D-A887-43D9-8556-E3D230A2781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810626" y="5035453"/>
            <a:ext cx="1291963" cy="964675"/>
          </a:xfrm>
          <a:prstGeom prst="rect">
            <a:avLst/>
          </a:prstGeom>
        </p:spPr>
      </p:pic>
      <p:sp>
        <p:nvSpPr>
          <p:cNvPr id="31" name="Rectangle 2">
            <a:extLst>
              <a:ext uri="{FF2B5EF4-FFF2-40B4-BE49-F238E27FC236}">
                <a16:creationId xmlns:a16="http://schemas.microsoft.com/office/drawing/2014/main" id="{02B8A34A-A697-49BB-B574-7197688A3F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88639"/>
            <a:ext cx="65" cy="384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7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kumimoji="0" lang="en-US" altLang="en-US" sz="7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2840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5F30EE246AF7641A69A541A1C23F3AE" ma:contentTypeVersion="15" ma:contentTypeDescription="Create a new document." ma:contentTypeScope="" ma:versionID="429cfedfede11d3534cba27257d88291">
  <xsd:schema xmlns:xsd="http://www.w3.org/2001/XMLSchema" xmlns:xs="http://www.w3.org/2001/XMLSchema" xmlns:p="http://schemas.microsoft.com/office/2006/metadata/properties" xmlns:ns2="9ebcc849-5490-4d31-b288-a6b6c640542c" xmlns:ns3="9118954e-e3f9-4025-b649-a9286eea2501" targetNamespace="http://schemas.microsoft.com/office/2006/metadata/properties" ma:root="true" ma:fieldsID="58ea7ed9517164c63d3dfc7304905821" ns2:_="" ns3:_="">
    <xsd:import namespace="9ebcc849-5490-4d31-b288-a6b6c640542c"/>
    <xsd:import namespace="9118954e-e3f9-4025-b649-a9286eea250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bcc849-5490-4d31-b288-a6b6c640542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1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a835d516-5233-4ed5-a385-23ee544f935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8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18954e-e3f9-4025-b649-a9286eea2501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2a264ae-ebb3-4777-9352-b7b0196eca3d}" ma:internalName="TaxCatchAll" ma:showField="CatchAllData" ma:web="9118954e-e3f9-4025-b649-a9286eea250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ebcc849-5490-4d31-b288-a6b6c640542c">
      <Terms xmlns="http://schemas.microsoft.com/office/infopath/2007/PartnerControls"/>
    </lcf76f155ced4ddcb4097134ff3c332f>
    <TaxCatchAll xmlns="9118954e-e3f9-4025-b649-a9286eea2501" xsi:nil="true"/>
  </documentManagement>
</p:properties>
</file>

<file path=customXml/itemProps1.xml><?xml version="1.0" encoding="utf-8"?>
<ds:datastoreItem xmlns:ds="http://schemas.openxmlformats.org/officeDocument/2006/customXml" ds:itemID="{1B9950BA-ABA3-42F6-8EED-849F613F8A9B}"/>
</file>

<file path=customXml/itemProps2.xml><?xml version="1.0" encoding="utf-8"?>
<ds:datastoreItem xmlns:ds="http://schemas.openxmlformats.org/officeDocument/2006/customXml" ds:itemID="{8B383CB9-2D83-4DBA-BA78-443A8BF53EB3}"/>
</file>

<file path=customXml/itemProps3.xml><?xml version="1.0" encoding="utf-8"?>
<ds:datastoreItem xmlns:ds="http://schemas.openxmlformats.org/officeDocument/2006/customXml" ds:itemID="{C09C8B34-9B40-4CE6-9FA4-C2136AB7ABBA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7595</TotalTime>
  <Words>482</Words>
  <Application>Microsoft Office PowerPoint</Application>
  <PresentationFormat>A4 Paper (210x297 mm)</PresentationFormat>
  <Paragraphs>55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Wingdings</vt:lpstr>
      <vt:lpstr>Office Theme</vt:lpstr>
      <vt:lpstr>  Year 5 Geography – Wild Waters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Mrs A Munns</cp:lastModifiedBy>
  <cp:revision>95</cp:revision>
  <cp:lastPrinted>2022-01-17T08:16:16Z</cp:lastPrinted>
  <dcterms:created xsi:type="dcterms:W3CDTF">2017-10-15T20:56:30Z</dcterms:created>
  <dcterms:modified xsi:type="dcterms:W3CDTF">2022-01-17T08:23:12Z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0x01010025F30EE246AF7641A69A541A1C23F3AE</vt:lpwstr>
  </property>
  <property fmtid="{D5CDD505-2E9C-101B-9397-08002B2CF9AE}" pid="3" name="Order">
    <vt:r8>10800</vt:r8>
  </property>
</Properties>
</file>